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69" r:id="rId4"/>
    <p:sldId id="271" r:id="rId5"/>
    <p:sldId id="272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73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66" d="100"/>
          <a:sy n="66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879B-090C-41A1-8ADE-60A3BC89197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D353-62AF-4F73-A6BE-3ED00A19C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879B-090C-41A1-8ADE-60A3BC89197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D353-62AF-4F73-A6BE-3ED00A19C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879B-090C-41A1-8ADE-60A3BC89197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D353-62AF-4F73-A6BE-3ED00A19C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879B-090C-41A1-8ADE-60A3BC89197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D353-62AF-4F73-A6BE-3ED00A19C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879B-090C-41A1-8ADE-60A3BC89197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D353-62AF-4F73-A6BE-3ED00A19C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879B-090C-41A1-8ADE-60A3BC89197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D353-62AF-4F73-A6BE-3ED00A19C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879B-090C-41A1-8ADE-60A3BC89197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D353-62AF-4F73-A6BE-3ED00A19C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879B-090C-41A1-8ADE-60A3BC89197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D353-62AF-4F73-A6BE-3ED00A19C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879B-090C-41A1-8ADE-60A3BC89197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D353-62AF-4F73-A6BE-3ED00A19C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879B-090C-41A1-8ADE-60A3BC89197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D353-62AF-4F73-A6BE-3ED00A19CA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8879B-090C-41A1-8ADE-60A3BC89197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D353-62AF-4F73-A6BE-3ED00A19CAF6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A8879B-090C-41A1-8ADE-60A3BC89197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B53D353-62AF-4F73-A6BE-3ED00A19CA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7"/>
            <a:ext cx="6624735" cy="331236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Педагогический совет</a:t>
            </a:r>
            <a:r>
              <a:rPr lang="ru-RU" sz="36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/>
                <a:ea typeface="Times New Roman"/>
              </a:rPr>
              <a:t>Как воспитать в детях бережное отношение к природе</a:t>
            </a:r>
            <a:r>
              <a:rPr lang="ru-RU" sz="36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«Петушок»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2020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96752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800" b="1" i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800" b="1" i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/>
                <a:ea typeface="Times New Roman"/>
              </a:rPr>
              <a:t>Задание 5. 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Какая из образовательных областей ФГОС ДО отражает задачи экологического воспитания и что предусматривает?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25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96752"/>
            <a:ext cx="66967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Образовательная область «познавательное развитие» предусматривает «формирование у детей первичных представлений об объектах окружающего мира, о малой родине и Отечестве, о планете Земля как общем доме людей, об особенностях ее природы».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96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5" y="3276687"/>
            <a:ext cx="4256539" cy="3192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88" y="260648"/>
            <a:ext cx="4392488" cy="294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96" y="3276687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034"/>
            <a:ext cx="4122204" cy="309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5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6768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effectLst/>
              <a:latin typeface="Times New Roman"/>
              <a:ea typeface="Times New Roman"/>
            </a:endParaRPr>
          </a:p>
          <a:p>
            <a:endParaRPr lang="ru-RU" sz="2800" b="1" i="1" dirty="0">
              <a:latin typeface="Times New Roman"/>
              <a:ea typeface="Times New Roman"/>
            </a:endParaRPr>
          </a:p>
          <a:p>
            <a:endParaRPr lang="ru-RU" sz="2800" b="1" i="1" dirty="0" smtClean="0">
              <a:effectLst/>
              <a:latin typeface="Times New Roman"/>
              <a:ea typeface="Times New Roman"/>
            </a:endParaRPr>
          </a:p>
          <a:p>
            <a:r>
              <a:rPr lang="ru-RU" sz="2800" b="1" i="1" dirty="0" smtClean="0">
                <a:effectLst/>
                <a:latin typeface="Times New Roman"/>
                <a:ea typeface="Times New Roman"/>
              </a:rPr>
              <a:t>Задание 6. 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Перечислите, что нужно, чтобы дети могли ежедневно пополнять свои знания, реализовывать потребность в общении с природой.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0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4345"/>
            <a:ext cx="777686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познавательную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экосреду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 территории ДОО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экскурсии на свежем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 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систематические наблюдения за объектами живой и неживой природы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экспериментировать с детьми с природным материалом;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самостоятельные игры с природным материалом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занятия по изобразительной деятельности с использованием природного материала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детей к уходу за живыми объектами в уголке природы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оформлять интерьер групповых комнат и участков с использованием экологически безопасных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13367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4998"/>
            <a:ext cx="7632848" cy="5726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2301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3936"/>
          <a:stretch/>
        </p:blipFill>
        <p:spPr>
          <a:xfrm>
            <a:off x="1403648" y="476672"/>
            <a:ext cx="6651812" cy="59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305342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12845"/>
            <a:ext cx="75608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педагогического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совершенствовать работу в детском саду по формированию у дошкольников основ экологической культуры. </a:t>
            </a:r>
          </a:p>
          <a:p>
            <a:endPara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педагогов об экологическом воспитании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знание нормативных актов, в которых отражены аспекты экологического воспитания, образования, просвещения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педагогов по воспитанию в детях бережного отношения к природе;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17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76672"/>
            <a:ext cx="7200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«Ассоциация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к коллегам, не называя имен.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внешность, характер, манеру поведения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стихией (огонь, воздух, вода, земля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явлением (ураган, гром и молния, радуга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(зверь, птица, насекомое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(дерево, кустарник, цветок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(янтарь, алмаз, золото, серебро, платина, медь, графит).</a:t>
            </a:r>
          </a:p>
        </p:txBody>
      </p:sp>
    </p:spTree>
    <p:extLst>
      <p:ext uri="{BB962C8B-B14F-4D97-AF65-F5344CB8AC3E}">
        <p14:creationId xmlns:p14="http://schemas.microsoft.com/office/powerpoint/2010/main" val="5243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692696"/>
            <a:ext cx="66967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 нашем детском саду мешает эффективному экологическому воспитанию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помогает в нашем детском саду формировать у дошкольников экологическую культуру».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048672" cy="734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26"/>
          <a:stretch/>
        </p:blipFill>
        <p:spPr>
          <a:xfrm>
            <a:off x="1529986" y="3429000"/>
            <a:ext cx="6120680" cy="6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7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Cоставьте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тему 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790251"/>
              </p:ext>
            </p:extLst>
          </p:nvPr>
        </p:nvGraphicFramePr>
        <p:xfrm>
          <a:off x="1009650" y="2446071"/>
          <a:ext cx="7124700" cy="3535896"/>
        </p:xfrm>
        <a:graphic>
          <a:graphicData uri="http://schemas.openxmlformats.org/drawingml/2006/table">
            <a:tbl>
              <a:tblPr firstRow="1" firstCol="1" bandRow="1"/>
              <a:tblGrid>
                <a:gridCol w="1910845"/>
                <a:gridCol w="3352884"/>
                <a:gridCol w="1860971"/>
              </a:tblGrid>
              <a:tr h="214788"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Структура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синквейна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Содержание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Arial"/>
                        </a:rPr>
                        <a:t>Варианты педагогов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230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Arial"/>
                        </a:rPr>
                        <a:t>1-я строка – одно слово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Arial"/>
                        </a:rPr>
                        <a:t>Тема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Arial"/>
                        </a:rPr>
                        <a:t>синквейна</a:t>
                      </a:r>
                      <a:r>
                        <a:rPr lang="ru-RU" sz="1600" dirty="0">
                          <a:effectLst/>
                          <a:latin typeface="Times New Roman"/>
                          <a:ea typeface="Arial"/>
                        </a:rPr>
                        <a:t> – существительное или местоимение, которое обозначает объект или предмет, о котором пойдет речь 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230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2-я строка – два слова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Arial"/>
                        </a:rPr>
                        <a:t>Прилагательные или причастия, которые описывают признаки и свойства выбранного предмета или объекта 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09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3-я строка – три слова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Глаголы или деепричастия, которые описывают суть проблемы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09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4-я строка – фраза из четырех слов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Личное отношение автора синквейна к описываемому предмету или объекту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09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5-я строка – одно</a:t>
                      </a:r>
                      <a:br>
                        <a:rPr lang="ru-RU" sz="1600">
                          <a:effectLst/>
                          <a:latin typeface="Times New Roman"/>
                          <a:ea typeface="Arial"/>
                        </a:rPr>
                      </a:b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слово-резюме 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Arial"/>
                        </a:rPr>
                        <a:t>Существительное, синоним-ассоциация, которые повторяют тему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4783" marR="24783" marT="24783" marB="247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29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980728"/>
            <a:ext cx="6480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Назовите нормативные документы, в которых отражены аспекты экологического воспитания, образования, просвещения.</a:t>
            </a:r>
          </a:p>
        </p:txBody>
      </p:sp>
    </p:spTree>
    <p:extLst>
      <p:ext uri="{BB962C8B-B14F-4D97-AF65-F5344CB8AC3E}">
        <p14:creationId xmlns:p14="http://schemas.microsoft.com/office/powerpoint/2010/main" val="35223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8681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 правах ребенка от 20.11.1989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 от 12.12.1993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 10.01.2002 № 7-ФЗ «Об охране окружающей среды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образования, утв. приказом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 17.10.2013 № 1155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воспитания в Российской Федерации на период до 2025 года, утв. распоряжением Правительства РФ от 29.05.2015 № 996-р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0768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Перечислите, что предполагает экологическое воспитание согласно Стратегии развития воспитания в 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7451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2511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предполагает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и развитие у ребенка экологической культуры, бережное отношение к родной земле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 детей экологической картины мира, развитие у них стремления беречь и охранять природу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чувства ответственности за состояние природных ресурсов и разумное взаимодействие с ними.</a:t>
            </a:r>
          </a:p>
        </p:txBody>
      </p:sp>
    </p:spTree>
    <p:extLst>
      <p:ext uri="{BB962C8B-B14F-4D97-AF65-F5344CB8AC3E}">
        <p14:creationId xmlns:p14="http://schemas.microsoft.com/office/powerpoint/2010/main" val="26460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394</TotalTime>
  <Words>215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Педагогический совет Как воспитать в детях бережное отношение к природе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</dc:title>
  <dc:creator>Пользователь</dc:creator>
  <cp:lastModifiedBy>Пользователь</cp:lastModifiedBy>
  <cp:revision>21</cp:revision>
  <dcterms:created xsi:type="dcterms:W3CDTF">2020-03-11T09:43:15Z</dcterms:created>
  <dcterms:modified xsi:type="dcterms:W3CDTF">2021-03-03T06:38:26Z</dcterms:modified>
</cp:coreProperties>
</file>