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945688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219201" y="1371600"/>
            <a:ext cx="70104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600" b="1" i="1" dirty="0" smtClean="0"/>
              <a:t>ПРОЕКТ «ЗИМУЮЩИЕ Птицы»</a:t>
            </a:r>
            <a:endParaRPr lang="ru-RU" sz="36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026" name="Picture 2" descr="img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2133600"/>
            <a:ext cx="4219575" cy="31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05200" y="5714999"/>
            <a:ext cx="56388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2000" b="1" i="1" cap="none" spc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Воспитатель:</a:t>
            </a:r>
            <a:r>
              <a:rPr lang="ru-RU" sz="2000" b="1" i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Барахоева</a:t>
            </a:r>
            <a:r>
              <a:rPr lang="ru-RU" sz="2000" b="1" i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000" b="1" i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Тамара </a:t>
            </a:r>
            <a:r>
              <a:rPr lang="ru-RU" sz="2000" b="1" i="1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Орешевна</a:t>
            </a:r>
            <a:endParaRPr lang="ru-RU" sz="2000" b="1" i="1" cap="none" spc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04822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47800" y="381000"/>
            <a:ext cx="57912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400" b="1" i="1" cap="none" spc="0" dirty="0" smtClean="0">
                <a:ln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МДОУ «Петушок» г.Мышкин</a:t>
            </a:r>
            <a:endParaRPr lang="ru-RU" sz="2400" b="1" i="1" cap="none" spc="0" dirty="0">
              <a:ln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62400" y="6457890"/>
            <a:ext cx="113139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b="1" i="1" cap="none" spc="0" dirty="0" smtClean="0">
                <a:ln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2022 г</a:t>
            </a:r>
            <a:r>
              <a:rPr lang="ru-RU" sz="2000" b="1" cap="none" spc="0" dirty="0" smtClean="0">
                <a:ln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.</a:t>
            </a:r>
            <a:endParaRPr lang="ru-RU" sz="2000" b="1" cap="none" spc="0" dirty="0">
              <a:ln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27124195_15-kartinkin-com-p-fon-na-temu-ptitsi-krasivo-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143000" y="304800"/>
            <a:ext cx="739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Занятие по аппликации «Птичка - невеличка» 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4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914400"/>
            <a:ext cx="4267200" cy="3592286"/>
          </a:xfrm>
          <a:prstGeom prst="rect">
            <a:avLst/>
          </a:prstGeom>
        </p:spPr>
      </p:pic>
      <p:pic>
        <p:nvPicPr>
          <p:cNvPr id="5" name="Рисунок 4" descr="156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8800" y="914400"/>
            <a:ext cx="2819400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600200" y="838200"/>
            <a:ext cx="533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Занятие по лепке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«Воробушки».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133600"/>
            <a:ext cx="7010400" cy="37663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27124195_15-kartinkin-com-p-fon-na-temu-ptitsi-krasivo-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609600" y="152400"/>
            <a:ext cx="807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Наблюдаем и кормим во время  прогулки птиц, прилетевших  на участок детского сада.  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990600"/>
            <a:ext cx="2238185" cy="472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WEL6AVgyeA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7000" y="914400"/>
            <a:ext cx="2057400" cy="43485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 descr="N65FeEKSY-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86200" y="1066800"/>
            <a:ext cx="1699355" cy="35917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27124195_15-kartinkin-com-p-fon-na-temu-ptitsi-krasivo-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81000" y="304800"/>
            <a:ext cx="8763000" cy="152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Пальчиковая гимнастика по теме «Зимующие птицы» - «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Дом для птицы»</a:t>
            </a:r>
            <a:r>
              <a:rPr kumimoji="0" lang="ru-RU" sz="16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«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Птичья кормушка</a:t>
            </a:r>
            <a:r>
              <a:rPr kumimoji="0" lang="ru-RU" sz="16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Дидактические игры: «Какие голоса подают птицы», «Назови ласково», «Скажи наоборот», «Один - много»,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«Подскажи словечко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«Назови и покажи зимующих птиц».</a:t>
            </a:r>
            <a:endParaRPr lang="ru-RU" sz="1600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</a:t>
            </a:r>
            <a:r>
              <a:rPr lang="ru-RU" sz="1600" b="1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Пазлы</a:t>
            </a:r>
            <a:r>
              <a:rPr lang="ru-RU" sz="16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«Зимующие птицы».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1447800"/>
            <a:ext cx="1768888" cy="3733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1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9400" y="1447800"/>
            <a:ext cx="1696689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13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0" y="1828800"/>
            <a:ext cx="1552385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27124195_15-kartinkin-com-p-fon-na-temu-ptitsi-krasivo-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152401"/>
            <a:ext cx="86106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Просмотр мультфильма «Высокая горка».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Прослушивание аудиозаписи «Голоса птиц».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Подвижные игры: «Воробышки и автомобиль», «Птички в гнёздышках», </a:t>
            </a:r>
          </a:p>
          <a:p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«Воробышки и кот».    </a:t>
            </a:r>
          </a:p>
          <a:p>
            <a:pPr algn="ctr">
              <a:lnSpc>
                <a:spcPct val="150000"/>
              </a:lnSpc>
            </a:pP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Мероприятия по работе с родителями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Рекомендации родителям по прочтению художественной литературы по теме проекта.</a:t>
            </a:r>
          </a:p>
          <a:p>
            <a:pPr>
              <a:lnSpc>
                <a:spcPct val="150000"/>
              </a:lnSpc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Оформление папки - передвижки «Зимующие птицы», памятки для родителей «Покормите птиц зимой».</a:t>
            </a:r>
          </a:p>
          <a:p>
            <a:pPr>
              <a:lnSpc>
                <a:spcPct val="150000"/>
              </a:lnSpc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Беседы с родителями о необходимости привития детям желания и умения заботиться о братьях наших меньших – пернатых, учить любить птиц.</a:t>
            </a:r>
          </a:p>
          <a:p>
            <a:pPr>
              <a:lnSpc>
                <a:spcPct val="150000"/>
              </a:lnSpc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Изготовление кормушек для птиц.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27124195_15-kartinkin-com-p-fon-na-temu-ptitsi-krasivo-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04800" y="1"/>
            <a:ext cx="91440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Заключительный этап: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-Изготовление  совместно с родителями кормушек.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-Создание коллективной работы аппликация</a:t>
            </a:r>
            <a:r>
              <a:rPr kumimoji="0" lang="ru-RU" sz="16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элементами рисования «Покормите птиц зимой»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gXF3FWhAQ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066800"/>
            <a:ext cx="3505200" cy="2667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1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38600" y="1905000"/>
            <a:ext cx="4953000" cy="26993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3581400"/>
            <a:ext cx="44958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рамках реализации проекта</a:t>
            </a:r>
            <a:r>
              <a:rPr kumimoji="0" lang="ru-RU" sz="16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«Зимующие птицы» проведена работа по экологическому  воспитанию, познавательно речевому,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социально-коммуникативному, художественно-эстетическому развитию  воспитанников.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детей был выражен положительный эмоциональный настрой во время проведения  мероприятий. Проведена работа по сплочению воспитанников, педагогов и родителей. 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586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28600" y="762000"/>
            <a:ext cx="8229600" cy="603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Ожидаемые результаты: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детей: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Развит познавательный интерес к братьям нашим меньшим - птицам.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Даны представления о внешнем виде птиц, о поведении, о том, чем они питаются, какую пользу приносят.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Воспитанники и их родители приняли активное участие в оказании помощи птицам в трудных зимних условиях.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Воспитано чувство  любви и бережного отношения к птицам.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 </a:t>
            </a: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педагога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В групповом помещении пополнилась развивающая среда атрибутами для игр, дидактическими играми, создана картотека стихов, загадок по теме проекта..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Повышение теоретического и профессионального уровня 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педагога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через овладение методом  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проекта в работе с детьми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родителей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Просвещение родителей по теме проекта (передача им необходимой информации по тому или иному вопросу - индивидуальные и 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групповые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консультации ...).   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Родители и дети приняли активное участие в оказании помощи пернатым в трудное зимнее время.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Совместная продуктивная деятельность родителей и детей (изготовление кормушек, наблюдение за птицами вне детского сада).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Укрепление детско-родительских отношений, выявление и развитие творческих способностей детей и родителей.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533400" y="838201"/>
            <a:ext cx="7772400" cy="840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Вывод: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*В результате проведения данного проекта «Зимующие птицы», у родителей и детей появилась заинтересованность в совместной деятельности.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*Созданы благоприятные условия для формирования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у младших дошкольников целостного представления о жизни зимующих птиц, об их значении для природы в целом и для человека, о правилах подкормки. 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*Проявляется интерес к окружающему миру, что находит отражение в детских играх, поделках, рассказах. 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*Были созданы условия для развития у детей любознательности и творческих способностей.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* Закрепляется навык работы с карандашами, красками, пластилином,  развивается мелкая моторика через разные виды деятельности с детьми.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*Воспитывается чувство любви и бережного отношения к природе и ко всему живому.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Через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исследовательско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- творческую деятельность дети решают поставленную задачу, представляя решение в виде коллективной работы.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14400" y="4572000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961"/>
            <a:ext cx="9135894" cy="68659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219200" y="2438400"/>
            <a:ext cx="72683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7818" y="0"/>
            <a:ext cx="9351818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28600" y="1066800"/>
            <a:ext cx="8915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Продолжительность 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проекта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краткосрочный.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проекта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  познавательно-творческий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 проекта: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групповой.        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Возраст детей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вторая младшая группа</a:t>
            </a:r>
            <a:r>
              <a:rPr kumimoji="0" lang="ru-RU" sz="16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«Земляничка»</a:t>
            </a:r>
            <a:endParaRPr lang="ru-RU" sz="1600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Участники проекта: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группы, родители, воспитатели.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52400" y="2971800"/>
            <a:ext cx="88392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Актуальность. 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современных условиях проблема экологического воспитания дошкольников приобретает особую остроту и актуальность. Именно в дошкольном возрасте происходит становление человеческой личности, формирование начала экологической культуры. Поэтому очень важно пробудить в детях интерес к живой природе, любовь и бережное отношение к ней. 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приходом зимы, перелётные птицы улетели в тёплые края, а те, что остались, вынуждены искать себе корм сами. Мы с ребятами решили узнать: кто остаётся зимовать вместе с нами, хватает ли им еды с приходом холодов или потребность в ней возрастает.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малышей недостаточно информации о том, кто такие зимующие птицы и почему их так называют, не сформированы навыки оказания помощи птицам.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Задача взрослых  - воспитывать интерес у детей к нашим соседям по планете - птицам, желание узнавать новое об их жизни, заботиться о них, радоваться от сознания того, что делясь крохами, можно спасти птиц  зимой от гибели. Дать детям элементарные знания о том, чем нужно кормить птиц зимой. 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совместной работе с родителями мы должны создать условия для общения ребенка с миром природы, научить оказывать посильную помощь нашим пернатым друзьям.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533400" y="838200"/>
            <a:ext cx="777240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Сформировать у дошкольников  общие представления  о зимующих птицах нашего края, об их образе жизни,  характерных признаках и  связи с окружающей средой, о роли человека в жизни птиц.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у детей представлений о том, кто такие зимующие птицы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 внешнем виде, повадках, пользе в природе.  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Обучение умению узнавать пернатых по внешнему виду, по голосу и описанию.  </a:t>
            </a:r>
            <a:endParaRPr lang="ru-RU" sz="2000" i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-Обогащение словарного  запаса детей. Расширение кругозора.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-Способствовать развитию конструктивных, художественно-творческих умений и навыков; памяти, речи детей; мелкой моторики рук.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Воспитание бережного отношения к природным объектам, заботливого отношения к птицам, желания помогать им в трудных зимних условиях. 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g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81000" y="1066800"/>
            <a:ext cx="815340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Предварительная работа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                                                                                                                                                     1. Подбор методической литературы по теме.                                                                                                        2. Подбор художественной литературы для чтения детям.                                                                                          3. Подбор дидактического материала, подвижных игр, наглядного пособия (альбомы для рассматривания,  иллюстрации, мультфильмы, аудиозаписи голосов птиц)                                                          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Изготовление масок для проведения подвижных игр. 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Составление перспективного плана.</a:t>
            </a: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Формы реализации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:                                                                                                                                                      • занятия (по рисованию, лепке, аппликации, чтению  художественной литературы);                                                                                                                                              • беседы;  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• отгадывание загадок о птицах.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• наблюдения на прогулке;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• пальчиковая гимнастика;                                                                                                                                              • рассматривание иллюстраций;   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• раскрашивание картинок; 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• дидактические игры;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• подвижные игры;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• прослушивание аудиозаписи (голоса птиц);                                                                                                                                          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• работа с родителями; 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• оформление коллективной работы;</a:t>
            </a: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Продукт проектной деятельности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– Создание  коллективной работы в технике рисования и аппликации   по теме «Покормите птиц зимой».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27124195_15-kartinkin-com-p-fon-na-temu-ptitsi-krasivo-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381000"/>
            <a:ext cx="89916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Предполагаемый результат: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родителями кормушек для птиц.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ходе реализации проекта в группе созданы необходимые условия по формированию представлений о  зимующих птицах, у детей сформирована система знаний о зимующих птицах и их детёнышей, появится желание помогать пернатым в зимнее время. У</a:t>
            </a: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становлены причинно-следственные связи между образом жизни птиц и средой обитания. </a:t>
            </a: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Расширен кругозор, сформирована познавательная активность. Развиты любознательность и творческие способности малышей. Пополнится развивающая среда.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детей формируется  чувство ответственности и заботы за птиц.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ru-RU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27124195_15-kartinkin-com-p-fon-na-temu-ptitsi-krasivo-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0"/>
            <a:ext cx="63291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Этапы работы над 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проектом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307776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Подготовительный этап: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533400"/>
            <a:ext cx="749968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Составление плана совместной работы с детьми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родителями по теме проекта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Воспитатели</a:t>
            </a:r>
            <a:r>
              <a:rPr kumimoji="0" lang="ru-RU" sz="16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Разработка методических материалов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990600"/>
            <a:ext cx="4524957" cy="137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Подбор оборудования для занятий, бесед, игр. 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Подготовка атрибутов для проведения игр, НОД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0" y="1447800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Подготовка консультации для родителей.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Сотрудничество с родителями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привлечь родителей к более тесному сотрудничеству в проектной деятельности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0" y="1828800"/>
            <a:ext cx="9144000" cy="269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подбору фотографий, иллюстраций, стихов, загадок о зимующих птицах;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 изготовлению кормушек 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107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906" y="0"/>
            <a:ext cx="9155906" cy="678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676400" y="762000"/>
            <a:ext cx="5181600" cy="5309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2. Основной этап: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Мероприятия по работе с детьми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Беседы: «Кто такие зимующие птицы?»,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«Как живут наши пернатые друзья зимой?»,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«Какую пользу приносят птицы».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•Чтение художественной литературы (стихотворения В. Берестов «Воробушки»,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Ю.Марова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«Кормушка», А.Прокофьев «Снегирь», разучивание А.Я.Яшин «Покормите птиц зимой»,  рассказов: И.Тургенева «Воробей», 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С. Маршак «Где обедал воробей?», 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М.Горького «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Воробьишко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27124195_15-kartinkin-com-p-fon-na-temu-ptitsi-krasivo-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2400"/>
            <a:ext cx="9144000" cy="701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228600"/>
            <a:ext cx="9144000" cy="873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Рассматривание иллюстраций «Зимующие птицы».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• Отгадывание загадок о зимующих птицах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zimuyushchie-ptitsi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838200"/>
            <a:ext cx="4153308" cy="34992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72000" y="1219200"/>
            <a:ext cx="3429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Зимой на ветках яблоки!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Скорей их собери!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 вдруг вспорхнули яблоки,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Ведь это. (Снегири)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91200" y="2362200"/>
            <a:ext cx="2971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Не дровосек, не плотник,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 первый в лесу работник. (Дятел)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3276600"/>
            <a:ext cx="373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Спинкою зеленовата,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Животиком желтовата,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Чёрненькая шапочка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 полоска шарфика. (Синица)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27124195_15-kartinkin-com-p-fon-na-temu-ptitsi-krasivo-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381000"/>
            <a:ext cx="77428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Занятие по рисованию «Птицы».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2IaRvKn862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838200"/>
            <a:ext cx="2286000" cy="3048000"/>
          </a:xfrm>
          <a:prstGeom prst="rect">
            <a:avLst/>
          </a:prstGeom>
        </p:spPr>
      </p:pic>
      <p:pic>
        <p:nvPicPr>
          <p:cNvPr id="9" name="Рисунок 8" descr="jgSnpXSg7d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5200" y="1524000"/>
            <a:ext cx="2133600" cy="2844800"/>
          </a:xfrm>
          <a:prstGeom prst="rect">
            <a:avLst/>
          </a:prstGeom>
        </p:spPr>
      </p:pic>
      <p:pic>
        <p:nvPicPr>
          <p:cNvPr id="10" name="Рисунок 9" descr="v_aDtbmWLeQ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24600" y="838200"/>
            <a:ext cx="2133600" cy="3225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495</Words>
  <PresentationFormat>Экран (4:3)</PresentationFormat>
  <Paragraphs>144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ask-18</dc:creator>
  <cp:lastModifiedBy>ask-18</cp:lastModifiedBy>
  <cp:revision>28</cp:revision>
  <dcterms:created xsi:type="dcterms:W3CDTF">2022-04-16T14:58:23Z</dcterms:created>
  <dcterms:modified xsi:type="dcterms:W3CDTF">2022-09-17T16:14:46Z</dcterms:modified>
</cp:coreProperties>
</file>