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61" r:id="rId5"/>
    <p:sldId id="258" r:id="rId6"/>
    <p:sldId id="268" r:id="rId7"/>
    <p:sldId id="264" r:id="rId8"/>
    <p:sldId id="266" r:id="rId9"/>
    <p:sldId id="270" r:id="rId10"/>
    <p:sldId id="262" r:id="rId11"/>
    <p:sldId id="265" r:id="rId12"/>
    <p:sldId id="267" r:id="rId13"/>
    <p:sldId id="259" r:id="rId14"/>
    <p:sldId id="257" r:id="rId15"/>
    <p:sldId id="263" r:id="rId16"/>
    <p:sldId id="271" r:id="rId17"/>
    <p:sldId id="272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3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4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4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6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1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77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9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73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3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4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5C64-7A29-4245-BD98-1654BD56390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F916-04D5-4F19-A927-2E4C512DE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36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thumbs/1613689067_42-p-fon-dlya-prezentatsii-kotik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82" y="0"/>
            <a:ext cx="9148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2384" y="1322135"/>
            <a:ext cx="5779008" cy="227990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Краткосрочный проект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День кошек</a:t>
            </a:r>
            <a:r>
              <a:rPr lang="ru-RU" sz="4000" i="1" dirty="0" smtClean="0">
                <a:solidFill>
                  <a:schemeClr val="bg1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9624" y="4150678"/>
            <a:ext cx="4831080" cy="132213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Барахоева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Орешевна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8608" y="602145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«Петушок»</a:t>
            </a:r>
            <a:endParaRPr lang="ru-RU" sz="1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Мышкин 1 Марта 2022г.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thumbs/1613689037_18-p-fon-dlya-prezentatsii-kotik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70988">
            <a:off x="640843" y="1182625"/>
            <a:ext cx="7686294" cy="21579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за внимание!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4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atherineasquithgallery.com/uploads/posts/2021-02/thumbs/1613689047_6-p-fon-dlya-prezentatsii-kotik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5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sun9-71.userapi.com/s/v1/ig2/jUa89LMDgb2HZTqRa1Ng51eHJAcGN6sy80RbEhi6wlonbrwnaDeBBWBZqI6EKFogNjcrzy2Dpz7K8tdXWePKAgMb.jpg?size=1280x606&amp;quality=95&amp;type=albu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958" y="3669792"/>
            <a:ext cx="4980898" cy="309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38.userapi.com/s/v1/ig2/JM26RsqiO3V2Lz67OgKSilYsaDXSPLDALvoEDM52IrecZn-82U1Wd9jlEiqi3ZCQiJB62DxOYT2DHR7abULUJquM.jpg?size=511x1080&amp;quality=95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3"/>
          <a:stretch/>
        </p:blipFill>
        <p:spPr bwMode="auto">
          <a:xfrm>
            <a:off x="761905" y="0"/>
            <a:ext cx="2241782" cy="378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s://sun9-77.userapi.com/s/v1/ig2/o9RtMy5zuvFaQ4PY2FztNDMdwKQQBv7mpwqZTBNrMaRNNNYvI7HMnCPqKUDYdKgfQYWUbAOMC0iO39_3JlhDu0QT.jpg?size=723x1080&amp;quality=95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926" y="116522"/>
            <a:ext cx="2695978" cy="379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51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atherineasquithgallery.com/uploads/posts/2021-02/thumbs/1613689062_16-p-fon-dlya-prezentatsii-kotik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sun9-88.userapi.com/s/v1/if2/8jFchG9gmD-aZLFg1s3m22Rb72UwII_1AqsGOznwTWdMXKCpVbjG2b8fBDKVb-sRNTd3DxAAjY3TFlJ6TP2NgQgV.jpg?size=810x1080&amp;quality=95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832" y="365126"/>
            <a:ext cx="3624220" cy="420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sun9-46.userapi.com/s/v1/if2/bWOq18l7sAocj0NL1_DvrZFm6bQsTKuI6q1LS9DMV02sDKOa8XfkAJw7jXBMUlT1_bRQA_hGHb87vo8XSiGmEtHe.jpg?size=810x1080&amp;quality=95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98" y="1144588"/>
            <a:ext cx="3491865" cy="47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8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atherineasquithgallery.com/uploads/posts/2021-02/thumbs/1613689026_64-p-fon-dlya-prezentatsii-kotik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196" cy="55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2/thumbs/1613689032_35-p-fon-dlya-prezentatsii-kotiki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31826" y="-1154177"/>
            <a:ext cx="688035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atherineasquithgallery.com/uploads/posts/2021-02/thumbs/1613689019_24-p-fon-dlya-prezentatsii-kotiki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91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catherineasquithgallery.com/uploads/posts/2021-02/thumbs/1613688976_3-p-fon-dlya-prezentatsii-kotik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atherineasquithgallery.com/uploads/posts/2021-02/thumbs/1613689059_28-p-fon-dlya-prezentatsii-kotik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27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689019_62-p-fon-dlya-prezentatsii-kotiki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3276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62" y="228472"/>
            <a:ext cx="8990114" cy="6477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 день)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 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01.03.22г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котята»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2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thumbs/1613688989_19-p-fon-dlya-prezentatsii-kotik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86" y="157862"/>
            <a:ext cx="7479030" cy="17684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 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– это не только первый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весны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всемирный день кошек. Продолжая формировать традиции группы, мы решили вместе отметить этот день.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552" y="1825624"/>
            <a:ext cx="6419850" cy="46727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 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домашних животных – кошках, воспитать чувства сопереживания ко всему живому.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домашних животных, в частности о кошках;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словарный запас;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способности, воображение, фантазию;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доброты, сопереживания к братьям нашим меньшим;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положительных эмоций.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6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thumbs/1613689065_37-p-fon-dlya-prezentatsii-kotik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688"/>
            <a:ext cx="7424928" cy="600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 проекта: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Подготовительный этап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Подобрать методическую и художественную литературу по данной теме.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Подобрать соответствующий иллюстративный материал.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Подобрать подвижные и дидактические игры.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Составить перспективный план мероприятий.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Использование ноутбука для видео презентации.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Подбор музыкального ряда про кошек.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pPr marL="457200" indent="-4572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созданию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мини-выставки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«Котики-милашки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Задействовать родителей в оформлении коллекцию рисунков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«Любимые коты»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0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thumbs/1613689080_53-p-fon-dlya-prezentatsii-kotiki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81" y="1822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II.Основной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работе с детьми: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2944" y="1142048"/>
            <a:ext cx="5401056" cy="51673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худ. литературы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Носов "Кто сказал мяу", "Кошкин дом"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сюжетных картины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«Кошка с котятами»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"Кто где живет?", "Где чей домик?", "Животное домашнее или дикое?" "Угадай, кто спрятался?" "Угадай, что изменилось?"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элементами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психофизическую активность, настроение.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изображают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повадки, поведение, как они потягиваются, играют и т. д. Педагог, обращает внимание на мимику, пантомимику, напряжение и расслабление мышц тела.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6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therineasquithgallery.com/uploads/posts/2021-02/thumbs/1613689081_49-p-fon-dlya-prezentatsii-koti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" y="413670"/>
            <a:ext cx="4572000" cy="60306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"Кошка"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развить мелкую моторику пальцев рук, речь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окошко распахнулось.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кошка на карниз.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кошка вправо,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кошка вниз,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влево повернула,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взглядом мух,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Потянулась, улыбнулась,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уселась на карниз.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5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atherineasquithgallery.com/uploads/posts/2021-02/thumbs/1613689033_47-p-fon-dlya-prezentatsii-kotiki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365126"/>
            <a:ext cx="5974080" cy="191477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•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Прогулка-наблюдение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кошкой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у нее повадки? Как она себя ведет? Какая она, какая у нее шерсть? Какая от нее польза человеку?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детей, воспитывать бережное отношение и любовь к животным.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842" y="227990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а)"Хвостики".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двигательной активности, быстрой реакции детей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"Кошки-мышки".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активности детей, умение слышать и действовать по команде воспитателя, умение бегать, не наталкиваясь на препятствия.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4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therineasquithgallery.com/uploads/posts/2021-02/thumbs/1613689073_60-p-fon-dlya-prezentatsii-kotiki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554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о кошках с использованием ноутбука.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Предложить детям раскраски с изображениями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кошек из разных сказок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(Кот в сапогах, Котофей Иванович и т. д.)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1825625"/>
            <a:ext cx="555955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Кошачья дискотека.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Предложить детям потанцевать под песни про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кошек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(песня из м/ф "Кот Леопольд", 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кот" и т. д.)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кошки на снегу.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умения использовать нетрадиционную технику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6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thumbs/1613689038_40-p-fon-dlya-prezentatsii-kotik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77" y="0"/>
            <a:ext cx="9148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211" y="326009"/>
            <a:ext cx="7886700" cy="435133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Заключительный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совместно с родителями мини-выставки «Котики-милашки».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Коллективная работа с детьми «Веселые котята».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8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155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Краткосрочный проект «День кошек» </vt:lpstr>
      <vt:lpstr>Слайд 2</vt:lpstr>
      <vt:lpstr>Актуальность проекта: 1 марта – это не только первый День весны, но и всемирный день кошек. Продолжая формировать традиции группы, мы решили вместе отметить этот день. </vt:lpstr>
      <vt:lpstr>Слайд 4</vt:lpstr>
      <vt:lpstr>II.Основной этап:  Мероприятия по работе с детьми: </vt:lpstr>
      <vt:lpstr>Слайд 6</vt:lpstr>
      <vt:lpstr>• Прогулка-наблюдение за кошкой. Какие у нее повадки? Как она себя ведет? Какая она, какая у нее шерсть? Какая от нее польза человеку? Цель: развивать наблюдательность детей, воспитывать бережное отношение и любовь к животным. </vt:lpstr>
      <vt:lpstr>• Просмотр видео презентация о кошках с использованием ноутбука. • Предложить детям раскраски с изображениями кошек из разных сказок (Кот в сапогах, Котофей Иванович и т. д.)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Yuriy</dc:creator>
  <cp:lastModifiedBy>TOMA</cp:lastModifiedBy>
  <cp:revision>16</cp:revision>
  <cp:lastPrinted>2022-05-03T12:47:19Z</cp:lastPrinted>
  <dcterms:created xsi:type="dcterms:W3CDTF">2022-04-11T17:12:22Z</dcterms:created>
  <dcterms:modified xsi:type="dcterms:W3CDTF">2022-09-19T16:49:49Z</dcterms:modified>
</cp:coreProperties>
</file>