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116" d="100"/>
          <a:sy n="116" d="100"/>
        </p:scale>
        <p:origin x="-22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6C76-EDCE-4C80-8924-52737C13DB3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F6C76-EDCE-4C80-8924-52737C13DB3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6D57-0A8E-47FF-9C86-58AB64CE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9168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venture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641833"/>
            <a:ext cx="74168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          </a:t>
            </a:r>
            <a:r>
              <a:rPr lang="ru-RU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Malgun Gothic Semilight" pitchFamily="34" charset="-128"/>
                <a:cs typeface="Malgun Gothic Semilight" pitchFamily="34" charset="-128"/>
              </a:rPr>
              <a:t>Проект</a:t>
            </a:r>
            <a:r>
              <a:rPr lang="ru-RU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Malgun Gothic Semilight" pitchFamily="34" charset="-128"/>
                <a:cs typeface="Malgun Gothic Semilight" pitchFamily="34" charset="-128"/>
              </a:rPr>
              <a:t>: </a:t>
            </a:r>
            <a:br>
              <a:rPr lang="ru-RU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Malgun Gothic Semilight" pitchFamily="34" charset="-128"/>
                <a:cs typeface="Malgun Gothic Semilight" pitchFamily="34" charset="-128"/>
              </a:rPr>
            </a:br>
            <a:r>
              <a:rPr lang="ru-RU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Malgun Gothic Semilight" pitchFamily="34" charset="-128"/>
                <a:cs typeface="Malgun Gothic Semilight" pitchFamily="34" charset="-128"/>
              </a:rPr>
              <a:t>        </a:t>
            </a:r>
            <a:r>
              <a:rPr lang="ru-RU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Bookman Old Style" panose="02050604050505020204" pitchFamily="18" charset="0"/>
                <a:ea typeface="Malgun Gothic Semilight" pitchFamily="34" charset="-128"/>
                <a:cs typeface="Malgun Gothic Semilight" pitchFamily="34" charset="-128"/>
              </a:rPr>
              <a:t>«День птиц</a:t>
            </a:r>
            <a:r>
              <a:rPr lang="ru-RU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Bookman Old Style" panose="02050604050505020204" pitchFamily="18" charset="0"/>
                <a:ea typeface="Malgun Gothic Semilight" pitchFamily="34" charset="-128"/>
                <a:cs typeface="Malgun Gothic Semilight" pitchFamily="34" charset="-128"/>
              </a:rPr>
              <a:t>»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93069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Malgun Gothic Semilight" pitchFamily="34" charset="-128"/>
                <a:cs typeface="Malgun Gothic Semilight" pitchFamily="34" charset="-128"/>
              </a:rPr>
              <a:t>Воспитатель:Барахоева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Malgun Gothic Semilight" pitchFamily="34" charset="-128"/>
                <a:cs typeface="Malgun Gothic Semilight" pitchFamily="34" charset="-128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Malgun Gothic Semilight" pitchFamily="34" charset="-128"/>
                <a:cs typeface="Malgun Gothic Semilight" pitchFamily="34" charset="-128"/>
              </a:rPr>
              <a:t>Тамара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Malgun Gothic Semilight" pitchFamily="34" charset="-128"/>
                <a:cs typeface="Malgun Gothic Semilight" pitchFamily="34" charset="-128"/>
              </a:rPr>
              <a:t>Орешевна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Malgun Gothic Semilight" pitchFamily="34" charset="-128"/>
                <a:cs typeface="Malgun Gothic Semilight" pitchFamily="34" charset="-128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Malgun Gothic Semilight" pitchFamily="34" charset="-128"/>
              <a:cs typeface="Malgun Gothic Semilight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6119119"/>
            <a:ext cx="21138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МДОУ «Петушок»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Мышкин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45.userapi.com/impg/h7qoRgN7oxl3MrAZK6_wLATovBrvsIIZc-R9LQ/bE2bmTf754k.jpg?size=645x1080&amp;quality=95&amp;sign=1a03d0b27b037c73540f60c1c530709d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214" y="337736"/>
            <a:ext cx="1795503" cy="290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s://sun9-52.userapi.com/impg/UDcyMChzDNk6-Fplb7XJDtqDzE3WN7W41tKFSQ/MFZchWZDQ7E.jpg?size=618x1080&amp;quality=95&amp;sign=909031838ca172a7cdcea8b8eae66fa4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7736"/>
            <a:ext cx="1728192" cy="290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sun9-50.userapi.com/impg/BF2_5T4kL0hrP_mddcj05MD6HK-Y6YHXl8jvOw/_aObuBunkzA.jpg?size=691x1080&amp;quality=95&amp;sign=e1776ca6ea7e02aaafd73491f87a68b3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28" r="15466"/>
          <a:stretch/>
        </p:blipFill>
        <p:spPr bwMode="auto">
          <a:xfrm>
            <a:off x="7020272" y="4044783"/>
            <a:ext cx="1944216" cy="2624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s://sun9-49.userapi.com/impg/0YGqvpx-sYBMCPFyjl9h9ji06XVkw0I-TVCzaQ/SimweZPjtzI.jpg?size=707x1080&amp;quality=95&amp;sign=697756b4191a64c3667191f7a3e9729b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35" y="3573016"/>
            <a:ext cx="1851111" cy="281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sun9-53.userapi.com/impg/qLHYGaoy1aHIMsimBAZxAUArbPLRMFP_vJkAgg/1jEEXaKJltw.jpg?size=556x1080&amp;quality=95&amp;sign=a8fb552e41dde3cd4ad666143505a243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0459" y="337736"/>
            <a:ext cx="1714029" cy="290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sun9-33.userapi.com/impg/oPAQ1zexiXIpStuhxQY92JVjmxTD_gN-Fuxvvg/TmXKxqheZjg.jpg?size=626x1080&amp;quality=95&amp;sign=eb62818c33857dc1a5220b20ca70316e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546" y="3571096"/>
            <a:ext cx="1627918" cy="264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sun9-60.userapi.com/impg/mM6vrn0LNruiuOeGFba-5yAXhAROi4vrPiTS5g/oeQqVufYlw4.jpg?size=1280x1280&amp;quality=95&amp;sign=882abefe20ebccc8f668893a78efcc8f&amp;type=album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3" t="18264" r="10479" b="13473"/>
          <a:stretch/>
        </p:blipFill>
        <p:spPr bwMode="auto">
          <a:xfrm>
            <a:off x="2123728" y="3356992"/>
            <a:ext cx="289901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https://sun9-9.userapi.com/impg/osTQU5kxY_pLUrv6YAB-OkWiVwfw7-2lMf5WyQ/DUpw72TmNow.jpg?size=1280x1280&amp;quality=95&amp;sign=e1fc22a42d9fd0737a0fe3c6e5115a9e&amp;type=album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042" y="320720"/>
            <a:ext cx="2416237" cy="238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85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13.userapi.com/impg/tc3kIafbzcC0NN2YPVCCFQMiG1F8P3ZdgjuQXQ/rDEGvVSHNeA.jpg?size=810x1080&amp;quality=96&amp;sign=087a0401de776daf8040161f427eb09c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94" t="27579" r="3009" b="10891"/>
          <a:stretch/>
        </p:blipFill>
        <p:spPr bwMode="auto">
          <a:xfrm>
            <a:off x="85976" y="127726"/>
            <a:ext cx="2603052" cy="2581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https://sun9-5.userapi.com/impg/R2me4dfpR7UZqUTM3G7BdmP9hksTyNv8mGcaSA/9-h_DLMectE.jpg?size=810x1080&amp;quality=96&amp;sign=a60782ec0792595f7d84dee936a7ba98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34" t="36073"/>
          <a:stretch/>
        </p:blipFill>
        <p:spPr bwMode="auto">
          <a:xfrm>
            <a:off x="5868144" y="143350"/>
            <a:ext cx="2571804" cy="2580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s://sun9-56.userapi.com/impg/QEUpgcO2UQSueakS2uYQWiADRtUHRdFXVHd4_w/2IaRvKn862U.jpg?size=810x1080&amp;quality=96&amp;sign=cd2f1e390cf872fd2eed791674f56cbf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8" t="2594" r="8916" b="7186"/>
          <a:stretch/>
        </p:blipFill>
        <p:spPr bwMode="auto">
          <a:xfrm>
            <a:off x="3275856" y="168730"/>
            <a:ext cx="2041938" cy="273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s://sun9-3.userapi.com/impg/wHR3TwRynlyTwUmOpcL9Yw5tWnyRtv5bLtsYFw/eli0GgRK6wk.jpg?size=810x1080&amp;quality=96&amp;sign=8e3871fb675ca40a07fddefc57617969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53" t="5591" r="8057" b="8055"/>
          <a:stretch/>
        </p:blipFill>
        <p:spPr bwMode="auto">
          <a:xfrm>
            <a:off x="2388623" y="3727976"/>
            <a:ext cx="2155086" cy="278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s://sun9-13.userapi.com/impg/yHKPm5GUJ-OeMvfAJzGN9k06bUrJucNdYABSzQ/xdda_9pf2-w.jpg?size=810x1080&amp;quality=96&amp;sign=e54f4c6bf102b3b5b2fe143ecbaa3459&amp;type=album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1" t="18536" r="9506" b="6178"/>
          <a:stretch/>
        </p:blipFill>
        <p:spPr bwMode="auto">
          <a:xfrm>
            <a:off x="118502" y="2780928"/>
            <a:ext cx="2354957" cy="2946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s://sun9-5.userapi.com/impg/Hb9qMB3MXTODNW3DDSkUBz97j6udfLsT3i28mQ/J60HgY-mjx8.jpg?size=810x1080&amp;quality=95&amp;sign=853503fbc59370e54ab85c9230e4d1f5&amp;type=album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53" t="12780" r="12107" b="12893"/>
          <a:stretch/>
        </p:blipFill>
        <p:spPr bwMode="auto">
          <a:xfrm>
            <a:off x="4499992" y="2875416"/>
            <a:ext cx="2112341" cy="285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ttps://sun9-53.userapi.com/impg/_I_tYGOIMR2GRAU3nb3jxcyxmduU2zvLWjb1cA/QX03whCAg3E.jpg?size=810x1080&amp;quality=95&amp;sign=fc2d68b64095a5728be5c487b4a5bb38&amp;type=album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7" t="5621" r="13198" b="5603"/>
          <a:stretch/>
        </p:blipFill>
        <p:spPr bwMode="auto">
          <a:xfrm>
            <a:off x="6526145" y="3379862"/>
            <a:ext cx="2575506" cy="347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750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077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56895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О проекте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Тип  проекта: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информационно-творческий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Участники проекта: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дети второй младшей группы,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родители,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воспитатели группы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Срок реализации проекта: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краткосрочный 1.04-6.04.22г.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Формы работы: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игровая, познавательная, продуктивная, работа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родителями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Проблема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Недостаточные представления детей о традициях, связанных с праздником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День птиц»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Формирование экологических знаний о птицах, ответственного, бережного отношения к ним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1. Пополнить предметно-развивающую среду по теме проекта.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2. Расширить кругозор детей о птицах.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3. Способствовать развитию творческих и интеллектуальных способностей воспитанников.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4. Привлечь воспитанников и родителей к созданию кормушек и скворечников для птиц.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5. Привлечь родителей к созданию оригинальных масок для детей к празднику «День птиц» и приготовлению угощения – «жаворонков» из теста.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3582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616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Этапы реализации проекта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1 этап – подготовительный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2 этап – основной (практический)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3 этап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заключительный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Подготовительный  этап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Обсуждение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цели, задачи с детьми и родителями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- Создание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необходимых условий для реализации проекта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- Перспективное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планирование проекта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- Разработка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и накопление методических материалов по проблеме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Основной (практический)  этап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Внедрение в воспитательно-образовательный процесс эффективных методов и приемов по расширению знаний дошкольников о птицах и традициях праздника «День птиц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»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Домашние задания родителям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Рекомендации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на совместные прогулки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- Подсыпать корм в кормушки,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развивать словарный запас ребенка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-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Заучивание стихотворений о птицах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Рассматривание картин и картинок с изображением птиц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- Прослушивание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аудиозаписей с голосами птиц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Изготовление масок для детей 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развлечению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«День птиц»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- Выставка поделок «Перелетные птицы»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2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Содержание работы в процессе  реализации проекта</a:t>
            </a:r>
          </a:p>
          <a:p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Игровая деятельность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Дидактические игры: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«Один – много», «Назови ласково», «Счет птиц», «Кто лишний», «Угадай птицу по описанию», «Чей хвост?», «Кто, что ест?», «Узнай по голосу», «Что едят птицы?», «Привяжи кормушки к дереву», «Летает – не летает» 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Настольно-печатные игры: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«Домино» (птицы), «Разрезные картинки»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Пальчиковые игры: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«Птички»; «Сорока – белобока»; «Кормушка»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«Курочка-наседка»</a:t>
            </a:r>
            <a:endParaRPr lang="ru-RU" sz="1600" u="sng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Сюжетно-ролевые игры: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«Птичий двор»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Театрализация: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«Сова Филиновна на празднике у ребят»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Подвижные игры: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«Воробушки и кот», «Воробушки и автомобиль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»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Познавательная деятельность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Формирование целостной картины мира </a:t>
            </a:r>
            <a:r>
              <a:rPr lang="ru-RU" sz="1600" u="sng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«Птицы»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Цель: Познакомить с особенностями внешнего вида и поведения птиц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;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Развивать мышление; 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Пополнять и активизировать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словарь.</a:t>
            </a:r>
          </a:p>
        </p:txBody>
      </p:sp>
    </p:spTree>
    <p:extLst>
      <p:ext uri="{BB962C8B-B14F-4D97-AF65-F5344CB8AC3E}">
        <p14:creationId xmlns:p14="http://schemas.microsoft.com/office/powerpoint/2010/main" xmlns="" val="341072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Содержание работы в процессе  реализации проекта</a:t>
            </a:r>
          </a:p>
          <a:p>
            <a:pPr algn="ctr"/>
            <a:endParaRPr lang="ru-RU" sz="1600" u="sng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Формирование элементарных математических познаний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«Сколько птиц к кормушке нашей прилетело?»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Цель: Учить сравнивать совокупность предметов, различать, где один предмет, 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где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много.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Беседы: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«Как живут наши пернатые друзья зимой»,  «Кто заботится о птицах?»,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«Пользу или вред приносят  птицы?»,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«Меню птиц», «Как дети с родителями заботятся о птицах?»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Решение проблемной ситуации: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«Что  может произойти, если не изготавливать кормушки и не подкармливать птиц зимой, не делать и не вешать скворечники весной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..?»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Коммуникация: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чтение русской народной сказки «Воробушек – воробей»; чтение удмуртской сказки «Мышь и воробей»; чтение стихотворения: С.Я. Маршака – «Где обедал воробей?», «Кто колечко найдет?»; И. Токмакова – «Десять птичек – стайка»; чтение рассказа М. Зощенко «Умная птичка». Обсуждение пословиц, поговорок; отгадывание загадок; рассматривание иллюстраций с изображением птиц, разучивание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закличек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1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7768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Содержание работы в процессе  реализации проекта</a:t>
            </a: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Художественное творчество</a:t>
            </a:r>
          </a:p>
          <a:p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Рисование: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«Птички»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(раскрашивание карандашами)</a:t>
            </a:r>
          </a:p>
          <a:p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Вызвать интерес к  рисованию. Учить раскрашивать, повторяя очертания нарисованной фигуры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«Птичка»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(лепка из пластилина)</a:t>
            </a:r>
          </a:p>
          <a:p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Учить детей из двух столбиков пластилина скатывать шарики, соединять их и путём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прищипывания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» делать клюв и хвост . Развивать наглядно-образное мышление, воображение. Воспитывать интерес к природе и отражению впечатлений в изобразительной деятельности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«Скворечник на дереве»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(аппликация)</a:t>
            </a:r>
          </a:p>
          <a:p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Вызвать интерес к созданию композиции. Инициировать дополнение и обыгрывание композиции. Эмоциональное настроение, вызванное созданием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аппликации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85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Содержание работы в процессе  реализации проекта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«Птичье гнездо» (лепка из пластики)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Совместная работа детей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: Развивать наглядно-образное мышление, воображение. Развивать мелкую моторику рук. Воспитывать интерес к природе и отражению впечатлений в создании гнездышка для уточки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Птичка»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(изготовление атрибута для подвижной игры «Воробушек и автомобиль)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Улучшать предметно-развивающую среду .Развивать наглядно-образное мышление, воображение. Воспитывать интерес к природе и отражению впечатлений в изобразительной деятельности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Музыка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Аудиозапись «Голоса птиц».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Музыкально-дидактическая игра «Курочка и цыплята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».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Работа с родителями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Консультации для родителей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: «Как и из чего можно сделать кормушку для птиц»</a:t>
            </a:r>
          </a:p>
          <a:p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Индивидуальные беседы: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«Обсуждаете ли Вы дома с ребенком тему недели?», «Что такое традиционный праздник «День птиц?».</a:t>
            </a:r>
            <a:endParaRPr lang="ru-RU" sz="1600" u="sng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3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55446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Заключительный этап</a:t>
            </a:r>
          </a:p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результата проекта в виде презентации.</a:t>
            </a:r>
          </a:p>
          <a:p>
            <a:pPr algn="ctr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Тематическое украшение группы ко Дню птиц</a:t>
            </a:r>
          </a:p>
          <a:p>
            <a:pPr algn="ctr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Организация развлечения и выставки,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посвященном Дню птиц </a:t>
            </a:r>
          </a:p>
        </p:txBody>
      </p:sp>
      <p:pic>
        <p:nvPicPr>
          <p:cNvPr id="3" name="Рисунок 2" descr="https://sun9-75.userapi.com/impg/AgsvMuC5W6MJ7mkMuubqZP8UR2gpHdQF1D9gaA/086L-0v624c.jpg?size=1280x960&amp;quality=95&amp;sign=da69fcbacd68669f2d2d5b003ec211bd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02" b="12699"/>
          <a:stretch/>
        </p:blipFill>
        <p:spPr bwMode="auto">
          <a:xfrm>
            <a:off x="3779912" y="2996952"/>
            <a:ext cx="518457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0590566">
            <a:off x="1096644" y="3824296"/>
            <a:ext cx="2848024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</a:t>
            </a:r>
            <a:endParaRPr lang="ru-RU" b="1" dirty="0" smtClean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Перелетные птицы»</a:t>
            </a:r>
          </a:p>
        </p:txBody>
      </p:sp>
    </p:spTree>
    <p:extLst>
      <p:ext uri="{BB962C8B-B14F-4D97-AF65-F5344CB8AC3E}">
        <p14:creationId xmlns:p14="http://schemas.microsoft.com/office/powerpoint/2010/main" xmlns="" val="24837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Результаты реализации проекта</a:t>
            </a:r>
          </a:p>
          <a:p>
            <a:pPr algn="ctr"/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Расширен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кругозор детей о традиционном празднике «День птиц»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Улучшилась предметно-развивающая среда: литературой; фотографиями; иллюстрациями; стихотворениями, рассказами и загадками о птицах.</a:t>
            </a:r>
          </a:p>
          <a:p>
            <a:pPr algn="ctr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У детей сформировалась любознательность, творческие способности, познавательная активность, коммуникативные навыки.</a:t>
            </a:r>
          </a:p>
          <a:p>
            <a:pPr algn="ctr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  Воспитанники и их родители приняли активное участие в оказании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itchFamily="34" charset="-128"/>
                <a:cs typeface="Times New Roman" panose="02020603050405020304" pitchFamily="18" charset="0"/>
              </a:rPr>
              <a:t>помощи.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Malgun Gothic Semilight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Bookman Old Style" panose="02050604050505020204" pitchFamily="18" charset="0"/>
                <a:ea typeface="Malgun Gothic Semilight" pitchFamily="34" charset="-128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4433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682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TOMA</cp:lastModifiedBy>
  <cp:revision>26</cp:revision>
  <cp:lastPrinted>2022-04-11T19:00:41Z</cp:lastPrinted>
  <dcterms:created xsi:type="dcterms:W3CDTF">2013-07-31T06:51:17Z</dcterms:created>
  <dcterms:modified xsi:type="dcterms:W3CDTF">2022-09-19T16:52:30Z</dcterms:modified>
</cp:coreProperties>
</file>