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848872" cy="6597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Проект по патриотическому воспитанию 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с детьми 1 младшей группе.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 «Моя семья».</a:t>
            </a:r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endParaRPr lang="ru-RU" sz="1400" dirty="0" smtClean="0"/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Подготовила:Барахоева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Тамара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Орешевна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МДОУ «Петушок»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Мышкин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32856"/>
            <a:ext cx="4663919" cy="2551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056784" cy="54750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Участники проекта</a:t>
            </a:r>
            <a:r>
              <a:rPr lang="ru-RU" dirty="0" smtClean="0">
                <a:latin typeface="Bookman Old Style" pitchFamily="18" charset="0"/>
              </a:rPr>
              <a:t>: дети 2-3 лет, родители воспитанников, воспитатели группы.</a:t>
            </a:r>
            <a:r>
              <a:rPr lang="ru-RU" b="1" dirty="0" smtClean="0">
                <a:latin typeface="Bookman Old Style" pitchFamily="18" charset="0"/>
              </a:rPr>
              <a:t> 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Актуальность  темы:</a:t>
            </a:r>
            <a:r>
              <a:rPr lang="ru-RU" dirty="0" smtClean="0">
                <a:latin typeface="Bookman Old Style" pitchFamily="18" charset="0"/>
              </a:rPr>
              <a:t> Воспитывать патриотизм необходимо с раннего детства, не забывая о том, что чувство патриотизма у каждого формируется индивидуально. Одним из ведущих факторов формирования патриотического сознания детей является воспитание любви к самому близкому окружению ребёнка – семье.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72390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Bookman Old Style" pitchFamily="18" charset="0"/>
              </a:rPr>
              <a:t>Цель проекта: </a:t>
            </a:r>
            <a:r>
              <a:rPr lang="ru-RU" sz="2000" dirty="0" smtClean="0">
                <a:latin typeface="Bookman Old Style" pitchFamily="18" charset="0"/>
              </a:rPr>
              <a:t> формирование предпосылок патриотического воспитания детей раннего возраста через взаимодействие с членами семьи и получения совместного конечного творческого продукта.</a:t>
            </a:r>
          </a:p>
          <a:p>
            <a:pPr algn="ctr">
              <a:buNone/>
            </a:pPr>
            <a:r>
              <a:rPr lang="ru-RU" sz="2000" b="1" dirty="0" smtClean="0">
                <a:latin typeface="Bookman Old Style" pitchFamily="18" charset="0"/>
              </a:rPr>
              <a:t>Задачи проекта:</a:t>
            </a: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воспитывать любовь и уважение к самым дорогим людям на земле;</a:t>
            </a: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закреплять знание детьми имён мам, пап, бабушек, дедушек;</a:t>
            </a: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развивать эмоциональную отзывчивость, чувство гордости за семью;</a:t>
            </a: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развивать игровые, познавательные, речевые способности детей.</a:t>
            </a: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побуждать к проявлению чуткости к эмоциональному и физическому состоянию близких людей.</a:t>
            </a:r>
          </a:p>
          <a:p>
            <a:pPr algn="ctr">
              <a:buNone/>
            </a:pPr>
            <a:endParaRPr lang="ru-RU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Работа с родителями: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Консультация для родителей на тему:  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«Важность семьи для детей раннего возраста».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Консультация для родителей на тему:  «Роль семьи в воспитании патриотических чувств ребёнка»;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Консультация  для родителей на тему:  «Семейные традиции»;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Консультация для родителей на тему «Создание пальчикового театра»;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Создание альбомов «Семейные праздники».</a:t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Bookman Old Style" pitchFamily="18" charset="0"/>
              </a:rPr>
              <a:t>Работа воспитателей: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Подбор и изучение методической литературы по теме.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Составление картотеки стихов, потешек, пальчиковых игр о семье.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Создание альбома с сюжетными и предметными картинками.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Оформление фотогазеты «Моя семья».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Bookman Old Style" pitchFamily="18" charset="0"/>
              </a:rPr>
              <a:t>Работа с детьми: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Рисование «Салют для пап».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Лепка «Самолёт мы слепим сами…».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Изготовление поделки для пап.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Изготовление поделок для мам, бабушек «Красивое платье для мамы».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Рисование «Цветочки для любимой мамочки».</a:t>
            </a:r>
          </a:p>
          <a:p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704856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Дать представление о том, какая мама – добрая, нежная, хранительница очага.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уважение к женскому полу, оберегать и защищать мам, бабушек, сестер.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-Беседа с детьми о своих мамах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«Я люблю свою мамочку»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«Бабушкины руки»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-Рисование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«Красивое платье для мамы»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«Цветочки для любимой бабушки»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«Тюльпаны для мамы».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-Слушание песен, чтение стихов о маме, бабушке, празднике.</a:t>
            </a:r>
          </a:p>
          <a:p>
            <a:pPr algn="ctr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игра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«Дочки – матери»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184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Кетова</dc:creator>
  <cp:lastModifiedBy>TOMA</cp:lastModifiedBy>
  <cp:revision>18</cp:revision>
  <dcterms:created xsi:type="dcterms:W3CDTF">2016-03-20T09:19:12Z</dcterms:created>
  <dcterms:modified xsi:type="dcterms:W3CDTF">2022-09-19T16:49:17Z</dcterms:modified>
</cp:coreProperties>
</file>